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2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971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5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105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4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64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6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4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4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9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4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DDEC0-8349-48D0-BB63-CC4E0799B544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096849-34EE-4776-9200-C5B1D0DBE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3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444" y="1133856"/>
            <a:ext cx="8915399" cy="180441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Биоподобните лекарствени продукти – решение за пациентите и здравната система в България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122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bg-BG" b="1" dirty="0" smtClean="0"/>
              <a:t>Доц. </a:t>
            </a:r>
            <a:r>
              <a:rPr lang="bg-BG" b="1" dirty="0" err="1" smtClean="0"/>
              <a:t>Асена</a:t>
            </a:r>
            <a:r>
              <a:rPr lang="bg-BG" b="1" dirty="0" smtClean="0"/>
              <a:t> Стоименова, </a:t>
            </a:r>
            <a:r>
              <a:rPr lang="bg-BG" b="1" dirty="0" err="1" smtClean="0"/>
              <a:t>дф</a:t>
            </a:r>
            <a:r>
              <a:rPr lang="bg-BG" b="1" dirty="0" smtClean="0"/>
              <a:t>, Изпълнителна Агенция по Лекарствата </a:t>
            </a:r>
          </a:p>
          <a:p>
            <a:endParaRPr lang="bg-BG" dirty="0" smtClean="0"/>
          </a:p>
          <a:p>
            <a:pPr algn="ctr"/>
            <a:r>
              <a:rPr lang="en-US" dirty="0" smtClean="0"/>
              <a:t>“</a:t>
            </a:r>
            <a:r>
              <a:rPr lang="bg-BG" dirty="0" err="1" smtClean="0"/>
              <a:t>Биоподобните</a:t>
            </a:r>
            <a:r>
              <a:rPr lang="bg-BG" dirty="0" smtClean="0"/>
              <a:t> лекарствени продукти-настояще и бъдеще за устойчиво здравеопазване</a:t>
            </a:r>
            <a:r>
              <a:rPr lang="en-US" dirty="0" smtClean="0"/>
              <a:t>”</a:t>
            </a:r>
          </a:p>
          <a:p>
            <a:pPr algn="ctr"/>
            <a:endParaRPr lang="bg-BG" dirty="0" smtClean="0"/>
          </a:p>
          <a:p>
            <a:pPr algn="ctr"/>
            <a:r>
              <a:rPr lang="en-US" dirty="0" smtClean="0"/>
              <a:t>06.12.2017 </a:t>
            </a:r>
            <a:r>
              <a:rPr lang="bg-BG" dirty="0" smtClean="0"/>
              <a:t>г., Народно Събрание, зала Изток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5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2636" y="1328928"/>
            <a:ext cx="8915400" cy="4194048"/>
          </a:xfrm>
        </p:spPr>
        <p:txBody>
          <a:bodyPr>
            <a:normAutofit/>
          </a:bodyPr>
          <a:lstStyle/>
          <a:p>
            <a:r>
              <a:rPr lang="bg-BG" sz="2000" dirty="0" smtClean="0"/>
              <a:t>Качество, ефикасност и безопасност на </a:t>
            </a:r>
            <a:r>
              <a:rPr lang="bg-BG" sz="2000" dirty="0" err="1" smtClean="0"/>
              <a:t>биоподобните</a:t>
            </a:r>
            <a:r>
              <a:rPr lang="bg-BG" sz="2000" dirty="0" smtClean="0"/>
              <a:t> лекарства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bg-BG" sz="2000" dirty="0" smtClean="0"/>
          </a:p>
          <a:p>
            <a:r>
              <a:rPr lang="bg-BG" sz="2000" dirty="0" smtClean="0"/>
              <a:t>Ръководства за предписване и употреба на </a:t>
            </a:r>
            <a:r>
              <a:rPr lang="bg-BG" sz="2000" dirty="0" err="1" smtClean="0"/>
              <a:t>биоподобни</a:t>
            </a:r>
            <a:r>
              <a:rPr lang="bg-BG" sz="2000" dirty="0" smtClean="0"/>
              <a:t> лекарства</a:t>
            </a:r>
            <a:r>
              <a:rPr lang="en-US" sz="2000" dirty="0" smtClean="0"/>
              <a:t>;</a:t>
            </a:r>
            <a:endParaRPr lang="bg-BG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bg-BG" sz="2000" dirty="0" smtClean="0"/>
              <a:t>Стратегия за осигуряване на достъп до </a:t>
            </a:r>
            <a:r>
              <a:rPr lang="bg-BG" sz="2000" dirty="0" err="1" smtClean="0"/>
              <a:t>биоподобни</a:t>
            </a:r>
            <a:r>
              <a:rPr lang="bg-BG" sz="2000" dirty="0" smtClean="0"/>
              <a:t> лекарства.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8196814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68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Wisp</vt:lpstr>
      <vt:lpstr>Биоподобните лекарствени продукти – решение за пациентите и здравната система в България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Биоподобните лекарствени продукти – теми за дискусия</dc:title>
  <dc:creator>Lenovo</dc:creator>
  <cp:lastModifiedBy>475A_MT</cp:lastModifiedBy>
  <cp:revision>7</cp:revision>
  <dcterms:created xsi:type="dcterms:W3CDTF">2017-12-04T13:22:00Z</dcterms:created>
  <dcterms:modified xsi:type="dcterms:W3CDTF">2017-12-06T15:56:19Z</dcterms:modified>
</cp:coreProperties>
</file>